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C846C-8131-49A4-9810-1E6B3826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FF125-8A38-4D8F-94B7-CA8601B5D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3D4C-C345-4B40-9547-99ED2852E47A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6C17F-AA1C-4328-B8D4-41729F3F6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6C260-64AB-4878-B085-E626D013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CFF4-607E-46CC-B4CA-1D79F9F4B5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857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92DE3A-101D-45BB-AA3D-5F89B6AD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46122-6644-478E-9680-E189E9FB5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4F8DC-6FD7-4AC7-AB9A-AEE2741FC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D3D4C-C345-4B40-9547-99ED2852E47A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82A77-946A-4ACE-A7EC-D764CCFE0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7115A-F36E-4D93-B3DA-6DA4EBB86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1CFF4-607E-46CC-B4CA-1D79F9F4B5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996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1E63AC-7BD0-422C-907B-057254927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0EEDE-DC34-4802-866D-82B4337467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8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78BDD4-2C29-4706-B37E-62FA816C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3E2C5-2EA2-443D-96FF-6D31358A29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7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431394-04F2-4C91-BDA8-D4E8E1FB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32174-90A2-44EA-AB03-47798E32A0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7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549528-8B2C-4331-80F6-20C0BF60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62E19-BD23-4C12-BD94-35CB191BCF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001850-C95B-4A2F-985A-E9805684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41E16-ED77-49F9-A5B1-0207D4B9F2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2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E1B061-2908-4F86-8B70-39A177822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0150D5-DF9D-4659-ADB3-01AF685605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B0B28E-43F1-41DC-8B56-D2BAA63C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289CB-6185-4D4A-BF3F-1FC97DE8F6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9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305B59-17A6-439F-AC71-D5B8A388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E9B6B-040B-47DA-BA03-2420A00AE0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8E1D04-FB5A-40E8-B0BC-8343EC60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55C0A-BB5A-48AA-87E7-ECED433C38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9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38B75D-7283-44A3-A2A2-DBC60DB3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53B07-DC24-43D6-BD5D-17B3111141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7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F2872B-001C-41FA-93CE-6485C512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EAF33-21D5-412B-B22D-53FD0BCA6A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93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NHI LE</dc:creator>
  <cp:lastModifiedBy>NHI LE</cp:lastModifiedBy>
  <cp:revision>1</cp:revision>
  <dcterms:created xsi:type="dcterms:W3CDTF">2021-09-18T02:12:16Z</dcterms:created>
  <dcterms:modified xsi:type="dcterms:W3CDTF">2021-09-18T02:12:16Z</dcterms:modified>
</cp:coreProperties>
</file>